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 원지" userId="2636063f121b780d" providerId="LiveId" clId="{784278D6-40B6-4812-9857-E8887D16D90C}"/>
    <pc:docChg chg="modSld">
      <pc:chgData name="정 원지" userId="2636063f121b780d" providerId="LiveId" clId="{784278D6-40B6-4812-9857-E8887D16D90C}" dt="2022-09-21T09:04:51.987" v="7" actId="1037"/>
      <pc:docMkLst>
        <pc:docMk/>
      </pc:docMkLst>
      <pc:sldChg chg="modSp mod">
        <pc:chgData name="정 원지" userId="2636063f121b780d" providerId="LiveId" clId="{784278D6-40B6-4812-9857-E8887D16D90C}" dt="2022-09-21T09:04:51.987" v="7" actId="1037"/>
        <pc:sldMkLst>
          <pc:docMk/>
          <pc:sldMk cId="0" sldId="259"/>
        </pc:sldMkLst>
        <pc:picChg chg="mod">
          <ac:chgData name="정 원지" userId="2636063f121b780d" providerId="LiveId" clId="{784278D6-40B6-4812-9857-E8887D16D90C}" dt="2022-09-21T09:04:51.987" v="7" actId="1037"/>
          <ac:picMkLst>
            <pc:docMk/>
            <pc:sldMk cId="0" sldId="259"/>
            <ac:picMk id="25" creationId="{00000000-0000-0000-0000-000000000000}"/>
          </ac:picMkLst>
        </pc:picChg>
        <pc:picChg chg="mod">
          <ac:chgData name="정 원지" userId="2636063f121b780d" providerId="LiveId" clId="{784278D6-40B6-4812-9857-E8887D16D90C}" dt="2022-09-21T09:04:43.194" v="1" actId="1076"/>
          <ac:picMkLst>
            <pc:docMk/>
            <pc:sldMk cId="0" sldId="259"/>
            <ac:picMk id="31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8476" y="2980457"/>
            <a:ext cx="7803120" cy="40856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12228" y="2950580"/>
            <a:ext cx="9977223" cy="40878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50478" y="7365363"/>
            <a:ext cx="6535248" cy="702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854630"/>
            <a:ext cx="5246643" cy="117491"/>
            <a:chOff x="6519536" y="6854630"/>
            <a:chExt cx="5246643" cy="117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6854630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968947"/>
            <a:ext cx="5246643" cy="117491"/>
            <a:chOff x="6519536" y="6968947"/>
            <a:chExt cx="5246643" cy="117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9536" y="6968947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19536" y="2899191"/>
            <a:ext cx="5246643" cy="117491"/>
            <a:chOff x="6519536" y="2899191"/>
            <a:chExt cx="5246643" cy="117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9536" y="2899191"/>
              <a:ext cx="5246643" cy="1174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50478" y="2022449"/>
            <a:ext cx="6627869" cy="7028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19048" y="1419242"/>
            <a:ext cx="7409135" cy="7409135"/>
            <a:chOff x="11619048" y="1419242"/>
            <a:chExt cx="7409135" cy="7409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9048" y="1419242"/>
              <a:ext cx="7409135" cy="7409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26461" y="3330225"/>
            <a:ext cx="6416396" cy="3625264"/>
            <a:chOff x="2726461" y="3330225"/>
            <a:chExt cx="6416396" cy="36252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6461" y="3330225"/>
              <a:ext cx="6416396" cy="36252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5EB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28" y="2235253"/>
            <a:ext cx="13777146" cy="44612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1297" y="6923049"/>
            <a:ext cx="7699679" cy="7008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412316"/>
            <a:ext cx="5246643" cy="117491"/>
            <a:chOff x="6519536" y="6412316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412316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526633"/>
            <a:ext cx="5246643" cy="117491"/>
            <a:chOff x="6519536" y="6526633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526633"/>
              <a:ext cx="5246643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15" y="0"/>
            <a:ext cx="18295238" cy="10285714"/>
            <a:chOff x="5415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5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0745" y="1876936"/>
            <a:ext cx="1516545" cy="10986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1573" y="2899249"/>
            <a:ext cx="2101201" cy="4915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2258" y="2160339"/>
            <a:ext cx="1222573" cy="13115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64639" y="3210249"/>
            <a:ext cx="995900" cy="4954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76067" y="4159896"/>
            <a:ext cx="1799561" cy="3595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12912" y="2160339"/>
            <a:ext cx="1318570" cy="13115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85334" y="3210249"/>
            <a:ext cx="1947001" cy="4987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6763" y="4159896"/>
            <a:ext cx="1530578" cy="3595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07060" y="2160339"/>
            <a:ext cx="1319332" cy="13115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79430" y="3210249"/>
            <a:ext cx="1857517" cy="4987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90858" y="4159896"/>
            <a:ext cx="1961284" cy="68831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92258" y="5810333"/>
            <a:ext cx="1329998" cy="13115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64639" y="6860249"/>
            <a:ext cx="1285121" cy="49879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76067" y="7809896"/>
            <a:ext cx="2359078" cy="68588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12912" y="5810333"/>
            <a:ext cx="1318570" cy="13115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85334" y="6860249"/>
            <a:ext cx="919823" cy="4954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96763" y="7809896"/>
            <a:ext cx="1973474" cy="6990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307060" y="5810333"/>
            <a:ext cx="1323142" cy="13115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379430" y="6860249"/>
            <a:ext cx="702203" cy="48426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390858" y="7809896"/>
            <a:ext cx="2384677" cy="3619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7194" y="2086089"/>
            <a:ext cx="2308893" cy="117491"/>
            <a:chOff x="11427194" y="2086089"/>
            <a:chExt cx="2308893" cy="1174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27194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6540" y="2086089"/>
            <a:ext cx="2308893" cy="117491"/>
            <a:chOff x="8206540" y="2086089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21343" y="2086089"/>
            <a:ext cx="2308893" cy="117491"/>
            <a:chOff x="14421343" y="2086089"/>
            <a:chExt cx="2308893" cy="1174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421343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27194" y="5728153"/>
            <a:ext cx="2308893" cy="117491"/>
            <a:chOff x="11427194" y="5728153"/>
            <a:chExt cx="2308893" cy="1174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27194" y="572815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06540" y="5728153"/>
            <a:ext cx="2308893" cy="117491"/>
            <a:chOff x="8206540" y="5728153"/>
            <a:chExt cx="2308893" cy="11749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06540" y="572815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21343" y="5728153"/>
            <a:ext cx="2308893" cy="117491"/>
            <a:chOff x="14421343" y="5728153"/>
            <a:chExt cx="2308893" cy="11749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421343" y="5728153"/>
              <a:ext cx="2308893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74176" y="3602661"/>
            <a:ext cx="4462795" cy="167671"/>
            <a:chOff x="12574176" y="3602661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4176" y="3602661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8506" y="3602661"/>
            <a:ext cx="4367850" cy="167671"/>
            <a:chOff x="1478506" y="3602661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506" y="3602661"/>
              <a:ext cx="4367850" cy="1676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8528" y="1648172"/>
            <a:ext cx="3494685" cy="3494685"/>
            <a:chOff x="4218528" y="1648172"/>
            <a:chExt cx="3494685" cy="34946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8528" y="1648172"/>
              <a:ext cx="3494685" cy="34946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29002" y="1646800"/>
            <a:ext cx="3427710" cy="3427710"/>
            <a:chOff x="7429002" y="1646800"/>
            <a:chExt cx="3427710" cy="34277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29002" y="1646800"/>
              <a:ext cx="3427710" cy="34277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98169" y="1648172"/>
            <a:ext cx="3494685" cy="3494685"/>
            <a:chOff x="10498169" y="1648172"/>
            <a:chExt cx="3494685" cy="34946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8169" y="1648172"/>
              <a:ext cx="3494685" cy="3494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32443" y="4452091"/>
            <a:ext cx="13420829" cy="4243663"/>
            <a:chOff x="2432443" y="4452091"/>
            <a:chExt cx="13420829" cy="42436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432443" y="4452091"/>
              <a:ext cx="13420829" cy="424366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69553" y="6758030"/>
            <a:ext cx="12238460" cy="163790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23812" y="5693069"/>
            <a:ext cx="8284767" cy="10659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18876" y="1186430"/>
            <a:ext cx="3354217" cy="3354217"/>
            <a:chOff x="2118876" y="1186430"/>
            <a:chExt cx="3354217" cy="33542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8876" y="1186430"/>
              <a:ext cx="3354217" cy="33542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53182" y="1180147"/>
            <a:ext cx="3379351" cy="3379351"/>
            <a:chOff x="7453182" y="1180147"/>
            <a:chExt cx="3379351" cy="33793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3182" y="1180147"/>
              <a:ext cx="3379351" cy="33793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85083" y="1186430"/>
            <a:ext cx="3354217" cy="3354217"/>
            <a:chOff x="12785083" y="1186430"/>
            <a:chExt cx="3354217" cy="33542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85083" y="1186430"/>
              <a:ext cx="3354217" cy="33542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7618" y="4308748"/>
            <a:ext cx="3396732" cy="4790536"/>
            <a:chOff x="2097618" y="4308748"/>
            <a:chExt cx="3396732" cy="47905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097618" y="4308748"/>
              <a:ext cx="3396732" cy="47905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44491" y="4315032"/>
            <a:ext cx="3396732" cy="4790536"/>
            <a:chOff x="7444491" y="4315032"/>
            <a:chExt cx="3396732" cy="47905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7444491" y="4315032"/>
              <a:ext cx="3396732" cy="47905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63825" y="4308748"/>
            <a:ext cx="3396732" cy="4790536"/>
            <a:chOff x="12763825" y="4308748"/>
            <a:chExt cx="3396732" cy="47905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763825" y="4308748"/>
              <a:ext cx="3396732" cy="479053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49650" y="5038793"/>
            <a:ext cx="2328115" cy="102883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19270" y="6247699"/>
            <a:ext cx="2583195" cy="126202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82600" y="8224709"/>
            <a:ext cx="1781344" cy="50019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01764" y="5045078"/>
            <a:ext cx="2328115" cy="10196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71391" y="6253972"/>
            <a:ext cx="2351244" cy="122499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47372" y="8267801"/>
            <a:ext cx="1781344" cy="49739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21145" y="5038793"/>
            <a:ext cx="2320687" cy="102883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90704" y="6247701"/>
            <a:ext cx="2603838" cy="167093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19270" y="8256322"/>
            <a:ext cx="1781344" cy="49739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050323" y="8074421"/>
            <a:ext cx="1491321" cy="117491"/>
            <a:chOff x="3050323" y="8074421"/>
            <a:chExt cx="1491321" cy="11749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50323" y="8074421"/>
              <a:ext cx="1491321" cy="1174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97197" y="8080705"/>
            <a:ext cx="1491321" cy="117491"/>
            <a:chOff x="8397197" y="8080705"/>
            <a:chExt cx="1491321" cy="11749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97197" y="8080705"/>
              <a:ext cx="1491321" cy="1174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16531" y="8074421"/>
            <a:ext cx="1491321" cy="117491"/>
            <a:chOff x="13716531" y="8074421"/>
            <a:chExt cx="1491321" cy="11749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16531" y="8074421"/>
              <a:ext cx="1491321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5719" y="1874717"/>
            <a:ext cx="8995528" cy="37116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19048" y="1419242"/>
            <a:ext cx="7409135" cy="7409135"/>
            <a:chOff x="11619048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9048" y="1419242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2858" y="5473992"/>
            <a:ext cx="9052578" cy="34332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76192" y="1362101"/>
            <a:ext cx="2870280" cy="6748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83308" y="360880"/>
            <a:ext cx="14319098" cy="9563955"/>
            <a:chOff x="1983308" y="360880"/>
            <a:chExt cx="14319098" cy="95639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3308" y="360880"/>
              <a:ext cx="14319098" cy="95639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9524"/>
            <a:ext cx="18295238" cy="10285714"/>
            <a:chOff x="-4762" y="9524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9524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0656" y="572489"/>
            <a:ext cx="17559846" cy="9140736"/>
            <a:chOff x="370656" y="572489"/>
            <a:chExt cx="17559846" cy="9140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656" y="572489"/>
              <a:ext cx="17559846" cy="91407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30393" y="3105608"/>
            <a:ext cx="5171378" cy="22150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99608" y="2946364"/>
            <a:ext cx="2870282" cy="6748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9524"/>
            <a:ext cx="18295238" cy="10285714"/>
            <a:chOff x="-4762" y="9524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9524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3699" y="791545"/>
            <a:ext cx="4895238" cy="4895238"/>
            <a:chOff x="1203699" y="791545"/>
            <a:chExt cx="4895238" cy="48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3699" y="791545"/>
              <a:ext cx="4895238" cy="48952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4764" y="900040"/>
            <a:ext cx="3990942" cy="10231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2382" y="1985849"/>
            <a:ext cx="11320878" cy="28480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74883" y="4426798"/>
            <a:ext cx="6274009" cy="6274009"/>
            <a:chOff x="11774883" y="4426798"/>
            <a:chExt cx="6274009" cy="62740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74883" y="4426798"/>
              <a:ext cx="6274009" cy="62740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73104" y="5511435"/>
            <a:ext cx="9414277" cy="102940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54344" y="6442277"/>
            <a:ext cx="8679836" cy="30801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3459" y="1352381"/>
            <a:ext cx="7580952" cy="7580952"/>
            <a:chOff x="1343459" y="1352381"/>
            <a:chExt cx="7580952" cy="75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459" y="1352381"/>
              <a:ext cx="7580952" cy="758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91009" y="714819"/>
            <a:ext cx="6246553" cy="9123810"/>
            <a:chOff x="9191009" y="714819"/>
            <a:chExt cx="6246553" cy="91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191009" y="714819"/>
              <a:ext cx="6246553" cy="91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19145" y="2345670"/>
            <a:ext cx="7658013" cy="10254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315" y="3668744"/>
            <a:ext cx="7538832" cy="43955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 원지</cp:lastModifiedBy>
  <cp:revision>1</cp:revision>
  <dcterms:created xsi:type="dcterms:W3CDTF">2022-03-08T17:21:57Z</dcterms:created>
  <dcterms:modified xsi:type="dcterms:W3CDTF">2022-09-21T09:04:57Z</dcterms:modified>
</cp:coreProperties>
</file>